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2C72-E875-409F-92BF-9665899F4C5B}" type="datetimeFigureOut">
              <a:rPr lang="es-ES" smtClean="0"/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2BD-1BED-4343-9728-B2A76A673FF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2C72-E875-409F-92BF-9665899F4C5B}" type="datetimeFigureOut">
              <a:rPr lang="es-ES" smtClean="0"/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2BD-1BED-4343-9728-B2A76A673FF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2C72-E875-409F-92BF-9665899F4C5B}" type="datetimeFigureOut">
              <a:rPr lang="es-ES" smtClean="0"/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2BD-1BED-4343-9728-B2A76A673FF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2C72-E875-409F-92BF-9665899F4C5B}" type="datetimeFigureOut">
              <a:rPr lang="es-ES" smtClean="0"/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2BD-1BED-4343-9728-B2A76A673FF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2C72-E875-409F-92BF-9665899F4C5B}" type="datetimeFigureOut">
              <a:rPr lang="es-ES" smtClean="0"/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2BD-1BED-4343-9728-B2A76A673FF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2C72-E875-409F-92BF-9665899F4C5B}" type="datetimeFigureOut">
              <a:rPr lang="es-ES" smtClean="0"/>
              <a:t>13/11/2013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2BD-1BED-4343-9728-B2A76A673FF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2C72-E875-409F-92BF-9665899F4C5B}" type="datetimeFigureOut">
              <a:rPr lang="es-ES" smtClean="0"/>
              <a:t>13/11/2013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2BD-1BED-4343-9728-B2A76A673FF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2C72-E875-409F-92BF-9665899F4C5B}" type="datetimeFigureOut">
              <a:rPr lang="es-ES" smtClean="0"/>
              <a:t>13/11/2013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2BD-1BED-4343-9728-B2A76A673FF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2C72-E875-409F-92BF-9665899F4C5B}" type="datetimeFigureOut">
              <a:rPr lang="es-ES" smtClean="0"/>
              <a:t>13/11/2013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2BD-1BED-4343-9728-B2A76A673FF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2C72-E875-409F-92BF-9665899F4C5B}" type="datetimeFigureOut">
              <a:rPr lang="es-ES" smtClean="0"/>
              <a:t>13/11/2013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2BD-1BED-4343-9728-B2A76A673FF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92C72-E875-409F-92BF-9665899F4C5B}" type="datetimeFigureOut">
              <a:rPr lang="es-ES" smtClean="0"/>
              <a:t>13/11/2013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2BD-1BED-4343-9728-B2A76A673FF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92C72-E875-409F-92BF-9665899F4C5B}" type="datetimeFigureOut">
              <a:rPr lang="es-ES" smtClean="0"/>
              <a:t>13/11/2013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D92BD-1BED-4343-9728-B2A76A673FF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Climate</a:t>
            </a:r>
            <a:r>
              <a:rPr lang="es-ES" dirty="0" smtClean="0"/>
              <a:t> </a:t>
            </a:r>
            <a:r>
              <a:rPr lang="es-ES" dirty="0" err="1" smtClean="0"/>
              <a:t>monitoring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RAI RCC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behalf</a:t>
            </a:r>
            <a:r>
              <a:rPr lang="es-ES" dirty="0" smtClean="0"/>
              <a:t> of</a:t>
            </a:r>
          </a:p>
          <a:p>
            <a:r>
              <a:rPr lang="es-ES" dirty="0" err="1" smtClean="0"/>
              <a:t>Andre</a:t>
            </a:r>
            <a:r>
              <a:rPr lang="es-ES" dirty="0" smtClean="0"/>
              <a:t> </a:t>
            </a:r>
            <a:r>
              <a:rPr lang="es-ES" dirty="0" err="1" smtClean="0"/>
              <a:t>Kamga</a:t>
            </a:r>
            <a:r>
              <a:rPr lang="es-ES" dirty="0" smtClean="0"/>
              <a:t> (ACMAD)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2800" smtClean="0"/>
              <a:t>Reliability diagrams for the first 10 years of PRESAO  (seasonal rainfall forecasts Jul-Sept) 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84313"/>
            <a:ext cx="6562725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804025" y="2708275"/>
            <a:ext cx="2160588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/>
              <a:t>Over-forecasting</a:t>
            </a:r>
            <a:r>
              <a:rPr lang="es-ES" dirty="0"/>
              <a:t> in normal  </a:t>
            </a:r>
            <a:r>
              <a:rPr lang="es-ES" dirty="0" err="1"/>
              <a:t>category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4365625"/>
            <a:ext cx="2411413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/>
              <a:t>Under-forecasting</a:t>
            </a:r>
            <a:r>
              <a:rPr lang="es-ES" dirty="0"/>
              <a:t> in </a:t>
            </a:r>
            <a:r>
              <a:rPr lang="es-ES" dirty="0" err="1"/>
              <a:t>below</a:t>
            </a:r>
            <a:r>
              <a:rPr lang="es-ES" dirty="0"/>
              <a:t> normal  </a:t>
            </a:r>
            <a:r>
              <a:rPr lang="es-ES" dirty="0" err="1"/>
              <a:t>category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164388" y="3789363"/>
            <a:ext cx="1800225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err="1"/>
              <a:t>Weak</a:t>
            </a:r>
            <a:r>
              <a:rPr lang="es-ES" dirty="0"/>
              <a:t> </a:t>
            </a:r>
            <a:r>
              <a:rPr lang="es-ES" dirty="0" err="1"/>
              <a:t>sharpness</a:t>
            </a:r>
            <a:endParaRPr lang="es-ES" dirty="0"/>
          </a:p>
        </p:txBody>
      </p:sp>
      <p:cxnSp>
        <p:nvCxnSpPr>
          <p:cNvPr id="10" name="9 Conector recto de flecha"/>
          <p:cNvCxnSpPr>
            <a:stCxn id="5" idx="1"/>
          </p:cNvCxnSpPr>
          <p:nvPr/>
        </p:nvCxnSpPr>
        <p:spPr>
          <a:xfrm flipH="1">
            <a:off x="5867400" y="3032125"/>
            <a:ext cx="936625" cy="252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7" idx="3"/>
          </p:cNvCxnSpPr>
          <p:nvPr/>
        </p:nvCxnSpPr>
        <p:spPr>
          <a:xfrm>
            <a:off x="2411413" y="4687888"/>
            <a:ext cx="431800" cy="325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8" idx="1"/>
          </p:cNvCxnSpPr>
          <p:nvPr/>
        </p:nvCxnSpPr>
        <p:spPr>
          <a:xfrm flipH="1" flipV="1">
            <a:off x="5795963" y="3789363"/>
            <a:ext cx="1368425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925" y="5445125"/>
            <a:ext cx="19970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bulletins</a:t>
            </a:r>
            <a:r>
              <a:rPr lang="es-ES" dirty="0" smtClean="0"/>
              <a:t> </a:t>
            </a:r>
            <a:r>
              <a:rPr lang="es-ES" dirty="0" err="1" smtClean="0"/>
              <a:t>including</a:t>
            </a:r>
            <a:r>
              <a:rPr lang="es-ES" dirty="0" smtClean="0"/>
              <a:t> </a:t>
            </a:r>
            <a:r>
              <a:rPr lang="es-ES" dirty="0" err="1" smtClean="0"/>
              <a:t>monitoring</a:t>
            </a:r>
            <a:r>
              <a:rPr lang="es-ES" dirty="0" smtClean="0"/>
              <a:t> and </a:t>
            </a:r>
            <a:r>
              <a:rPr lang="es-ES" dirty="0" err="1" smtClean="0"/>
              <a:t>forecast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periods</a:t>
            </a:r>
            <a:r>
              <a:rPr lang="es-ES" dirty="0" smtClean="0"/>
              <a:t> (7 </a:t>
            </a:r>
            <a:r>
              <a:rPr lang="es-ES" dirty="0" err="1" smtClean="0"/>
              <a:t>days</a:t>
            </a:r>
            <a:r>
              <a:rPr lang="es-ES" dirty="0" smtClean="0"/>
              <a:t>, 10 </a:t>
            </a:r>
            <a:r>
              <a:rPr lang="es-ES" dirty="0" err="1" smtClean="0"/>
              <a:t>days</a:t>
            </a:r>
            <a:r>
              <a:rPr lang="es-ES" dirty="0" smtClean="0"/>
              <a:t>, 1 </a:t>
            </a:r>
            <a:r>
              <a:rPr lang="es-ES" dirty="0" err="1" smtClean="0"/>
              <a:t>month</a:t>
            </a:r>
            <a:r>
              <a:rPr lang="es-ES" dirty="0" smtClean="0"/>
              <a:t>, …)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r>
              <a:rPr lang="es-ES" dirty="0" smtClean="0"/>
              <a:t> (</a:t>
            </a:r>
            <a:r>
              <a:rPr lang="es-ES" dirty="0" err="1" smtClean="0"/>
              <a:t>health</a:t>
            </a:r>
            <a:r>
              <a:rPr lang="es-ES" dirty="0" smtClean="0"/>
              <a:t>, </a:t>
            </a:r>
            <a:r>
              <a:rPr lang="es-ES" dirty="0" err="1" smtClean="0"/>
              <a:t>water</a:t>
            </a:r>
            <a:r>
              <a:rPr lang="es-ES" dirty="0" smtClean="0"/>
              <a:t>, …) </a:t>
            </a:r>
            <a:r>
              <a:rPr lang="es-ES" dirty="0" err="1" smtClean="0"/>
              <a:t>mainly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external</a:t>
            </a:r>
            <a:r>
              <a:rPr lang="es-ES" dirty="0" smtClean="0"/>
              <a:t> </a:t>
            </a:r>
            <a:r>
              <a:rPr lang="es-ES" dirty="0" err="1" smtClean="0"/>
              <a:t>sources</a:t>
            </a:r>
            <a:endParaRPr lang="es-ES" dirty="0" smtClean="0"/>
          </a:p>
          <a:p>
            <a:r>
              <a:rPr lang="es-ES" dirty="0" smtClean="0"/>
              <a:t>Long </a:t>
            </a:r>
            <a:r>
              <a:rPr lang="es-ES" dirty="0" err="1" smtClean="0"/>
              <a:t>experience</a:t>
            </a:r>
            <a:r>
              <a:rPr lang="es-ES" dirty="0" smtClean="0"/>
              <a:t> in </a:t>
            </a:r>
            <a:r>
              <a:rPr lang="es-ES" dirty="0" err="1" smtClean="0"/>
              <a:t>RCOFs</a:t>
            </a:r>
            <a:r>
              <a:rPr lang="es-ES" dirty="0" smtClean="0"/>
              <a:t> </a:t>
            </a:r>
            <a:r>
              <a:rPr lang="es-ES" dirty="0" smtClean="0">
                <a:sym typeface="Wingdings" pitchFamily="2" charset="2"/>
              </a:rPr>
              <a:t> </a:t>
            </a:r>
            <a:r>
              <a:rPr lang="es-ES" dirty="0" err="1" smtClean="0">
                <a:sym typeface="Wingdings" pitchFamily="2" charset="2"/>
              </a:rPr>
              <a:t>around</a:t>
            </a:r>
            <a:r>
              <a:rPr lang="es-ES" dirty="0" smtClean="0">
                <a:sym typeface="Wingdings" pitchFamily="2" charset="2"/>
              </a:rPr>
              <a:t> 10 </a:t>
            </a:r>
            <a:r>
              <a:rPr lang="es-ES" dirty="0" err="1" smtClean="0">
                <a:sym typeface="Wingdings" pitchFamily="2" charset="2"/>
              </a:rPr>
              <a:t>years</a:t>
            </a:r>
            <a:endParaRPr lang="es-ES" dirty="0" smtClean="0">
              <a:sym typeface="Wingdings" pitchFamily="2" charset="2"/>
            </a:endParaRPr>
          </a:p>
          <a:p>
            <a:r>
              <a:rPr lang="es-ES" dirty="0" err="1" smtClean="0">
                <a:sym typeface="Wingdings" pitchFamily="2" charset="2"/>
              </a:rPr>
              <a:t>Some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attempts</a:t>
            </a:r>
            <a:r>
              <a:rPr lang="es-ES" dirty="0" smtClean="0">
                <a:sym typeface="Wingdings" pitchFamily="2" charset="2"/>
              </a:rPr>
              <a:t> of </a:t>
            </a:r>
            <a:r>
              <a:rPr lang="es-ES" dirty="0" err="1" smtClean="0">
                <a:sym typeface="Wingdings" pitchFamily="2" charset="2"/>
              </a:rPr>
              <a:t>objective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verification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based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on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consensus</a:t>
            </a:r>
            <a:r>
              <a:rPr lang="es-ES" dirty="0" smtClean="0">
                <a:sym typeface="Wingdings" pitchFamily="2" charset="2"/>
              </a:rPr>
              <a:t> </a:t>
            </a:r>
            <a:r>
              <a:rPr lang="es-ES" dirty="0" err="1" smtClean="0">
                <a:sym typeface="Wingdings" pitchFamily="2" charset="2"/>
              </a:rPr>
              <a:t>forecasts</a:t>
            </a:r>
            <a:r>
              <a:rPr lang="es-ES" dirty="0" smtClean="0">
                <a:sym typeface="Wingdings" pitchFamily="2" charset="2"/>
              </a:rPr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8006"/>
            <a:ext cx="9144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6300"/>
            <a:ext cx="91440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752" y="0"/>
            <a:ext cx="6518461" cy="60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47368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3" y="978618"/>
            <a:ext cx="9104457" cy="448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895651" cy="700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873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481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92</Words>
  <Application>Microsoft Office PowerPoint</Application>
  <PresentationFormat>Presentación en pantalla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Climate monitoring by RAI RCC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Reliability diagrams for the first 10 years of PRESAO  (seasonal rainfall forecasts Jul-Sept)  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monitoring by RAI RCC</dc:title>
  <dc:creator>Ernesto</dc:creator>
  <cp:lastModifiedBy>Ernesto</cp:lastModifiedBy>
  <cp:revision>8</cp:revision>
  <dcterms:created xsi:type="dcterms:W3CDTF">2013-11-13T10:05:16Z</dcterms:created>
  <dcterms:modified xsi:type="dcterms:W3CDTF">2013-11-13T11:14:33Z</dcterms:modified>
</cp:coreProperties>
</file>