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3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4A14-2C75-47D3-9DC5-967FE697AB44}" type="datetimeFigureOut">
              <a:rPr lang="es-ES" smtClean="0"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89AF-3E16-4B07-A90D-F7F034417CD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MedCOF</a:t>
            </a:r>
            <a:r>
              <a:rPr lang="es-ES" dirty="0" smtClean="0"/>
              <a:t> input </a:t>
            </a:r>
            <a:r>
              <a:rPr lang="es-ES" dirty="0" err="1" smtClean="0"/>
              <a:t>to</a:t>
            </a:r>
            <a:r>
              <a:rPr lang="es-ES" dirty="0" smtClean="0"/>
              <a:t> SEECOF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8820472" cy="108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1"/>
            <a:ext cx="9144000" cy="10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82198"/>
            <a:ext cx="7035205" cy="517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0648"/>
            <a:ext cx="9144000" cy="73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8892480" cy="67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04" y="1628800"/>
            <a:ext cx="7413079" cy="520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11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Presentación en pantalla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MedCOF input to SEECOF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MedCOF input to SEECOF</dc:title>
  <dc:creator>Ernesto</dc:creator>
  <cp:lastModifiedBy>Ernesto</cp:lastModifiedBy>
  <cp:revision>3</cp:revision>
  <dcterms:created xsi:type="dcterms:W3CDTF">2013-11-20T08:42:39Z</dcterms:created>
  <dcterms:modified xsi:type="dcterms:W3CDTF">2013-11-20T09:04:22Z</dcterms:modified>
</cp:coreProperties>
</file>