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80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2E71-50D7-4128-9188-A4AF67FE14AD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810C-DA22-4E30-9828-A181ADE8F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715194" y="2500318"/>
            <a:ext cx="5001430" cy="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1785918" y="4929198"/>
            <a:ext cx="7358082" cy="714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71604" y="4500570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71604" y="4000504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71604" y="3500438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71604" y="3000372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000232" y="3143248"/>
            <a:ext cx="500066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572528" y="142852"/>
            <a:ext cx="428628" cy="4762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858148" y="357166"/>
            <a:ext cx="500066" cy="4572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857224" y="4286256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7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45" name="TextBox 44"/>
          <p:cNvSpPr txBox="1"/>
          <p:nvPr/>
        </p:nvSpPr>
        <p:spPr>
          <a:xfrm>
            <a:off x="714348" y="235743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46" name="TextBox 45"/>
          <p:cNvSpPr txBox="1"/>
          <p:nvPr/>
        </p:nvSpPr>
        <p:spPr>
          <a:xfrm>
            <a:off x="714348" y="278605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r>
              <a:rPr lang="sr-Latn-RS" b="1" dirty="0" smtClean="0"/>
              <a:t>0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47" name="TextBox 46"/>
          <p:cNvSpPr txBox="1"/>
          <p:nvPr/>
        </p:nvSpPr>
        <p:spPr>
          <a:xfrm>
            <a:off x="857224" y="3286124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9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51" name="TextBox 50"/>
          <p:cNvSpPr txBox="1"/>
          <p:nvPr/>
        </p:nvSpPr>
        <p:spPr>
          <a:xfrm rot="10800000" flipV="1">
            <a:off x="1928794" y="27146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985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571604" y="1500174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71604" y="2000240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571604" y="2500306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57224" y="378619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8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36" name="TextBox 35"/>
          <p:cNvSpPr txBox="1"/>
          <p:nvPr/>
        </p:nvSpPr>
        <p:spPr>
          <a:xfrm>
            <a:off x="714348" y="1857364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r>
              <a:rPr lang="sr-Latn-RS" b="1" dirty="0" smtClean="0"/>
              <a:t>2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571604" y="1000108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14348" y="81262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r>
              <a:rPr lang="sr-Latn-RS" b="1" dirty="0" smtClean="0"/>
              <a:t>4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52" name="TextBox 51"/>
          <p:cNvSpPr txBox="1"/>
          <p:nvPr/>
        </p:nvSpPr>
        <p:spPr>
          <a:xfrm>
            <a:off x="714348" y="128586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r>
              <a:rPr lang="sr-Latn-RS" b="1" dirty="0" smtClean="0"/>
              <a:t>3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1915032" y="5190728"/>
            <a:ext cx="606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Illite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 rot="16200000">
            <a:off x="8242149" y="5331015"/>
            <a:ext cx="1030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Kaolinite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 rot="10800000" flipV="1">
            <a:off x="7715272" y="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1650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56" name="TextBox 55"/>
          <p:cNvSpPr txBox="1"/>
          <p:nvPr/>
        </p:nvSpPr>
        <p:spPr>
          <a:xfrm rot="10800000" flipV="1">
            <a:off x="8501058" y="-169277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b="1" dirty="0" smtClean="0"/>
              <a:t>1800</a:t>
            </a:r>
            <a:endParaRPr lang="en-US" sz="1600" b="1" baseline="-25000" dirty="0"/>
          </a:p>
        </p:txBody>
      </p:sp>
      <p:sp>
        <p:nvSpPr>
          <p:cNvPr id="57" name="Rectangle 56"/>
          <p:cNvSpPr/>
          <p:nvPr/>
        </p:nvSpPr>
        <p:spPr>
          <a:xfrm>
            <a:off x="2786050" y="3000372"/>
            <a:ext cx="428628" cy="1976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2459807" y="5398317"/>
            <a:ext cx="102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Smectite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 rot="10800000" flipV="1">
            <a:off x="2428860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900-1100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60" name="TextBox 59"/>
          <p:cNvSpPr txBox="1"/>
          <p:nvPr/>
        </p:nvSpPr>
        <p:spPr>
          <a:xfrm rot="16200000">
            <a:off x="7183420" y="5474256"/>
            <a:ext cx="18441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Quarz</a:t>
            </a:r>
          </a:p>
          <a:p>
            <a:r>
              <a:rPr lang="sr-Latn-RS" b="1" dirty="0" smtClean="0"/>
              <a:t>(</a:t>
            </a:r>
            <a:r>
              <a:rPr lang="en-US" b="1" dirty="0" err="1" smtClean="0"/>
              <a:t>cristobalite</a:t>
            </a:r>
            <a:r>
              <a:rPr lang="en-US" dirty="0" smtClean="0"/>
              <a:t> </a:t>
            </a:r>
            <a:r>
              <a:rPr lang="en-US" b="1" dirty="0" smtClean="0"/>
              <a:t>1713</a:t>
            </a:r>
            <a:endParaRPr lang="sr-Latn-RS" b="1" dirty="0" smtClean="0"/>
          </a:p>
          <a:p>
            <a:r>
              <a:rPr lang="en-US" b="1" dirty="0" err="1" smtClean="0"/>
              <a:t>tridymite</a:t>
            </a:r>
            <a:r>
              <a:rPr lang="en-US" b="1" dirty="0" smtClean="0"/>
              <a:t> 1470</a:t>
            </a:r>
            <a:r>
              <a:rPr lang="en-US" dirty="0" smtClean="0"/>
              <a:t> </a:t>
            </a:r>
            <a:r>
              <a:rPr lang="sr-Latn-RS" b="1" dirty="0" smtClean="0"/>
              <a:t>)</a:t>
            </a:r>
            <a:endParaRPr lang="en-US" b="1" dirty="0"/>
          </a:p>
        </p:txBody>
      </p:sp>
      <p:sp>
        <p:nvSpPr>
          <p:cNvPr id="61" name="Rectangle 60"/>
          <p:cNvSpPr/>
          <p:nvPr/>
        </p:nvSpPr>
        <p:spPr>
          <a:xfrm>
            <a:off x="6143636" y="500042"/>
            <a:ext cx="500066" cy="445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 rot="10800000" flipV="1">
            <a:off x="6000760" y="14285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1580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63" name="TextBox 62"/>
          <p:cNvSpPr txBox="1"/>
          <p:nvPr/>
        </p:nvSpPr>
        <p:spPr>
          <a:xfrm rot="16200000">
            <a:off x="5862638" y="5281634"/>
            <a:ext cx="107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Hematite</a:t>
            </a:r>
            <a:endParaRPr lang="en-US" b="1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1571604" y="500042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14348" y="28572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r>
              <a:rPr lang="sr-Latn-RS" b="1" dirty="0" smtClean="0"/>
              <a:t>5</a:t>
            </a:r>
            <a:r>
              <a:rPr lang="en-US" b="1" dirty="0" smtClean="0"/>
              <a:t>00</a:t>
            </a:r>
            <a:r>
              <a:rPr lang="en-US" b="1" baseline="30000" dirty="0" smtClean="0"/>
              <a:t>0</a:t>
            </a:r>
            <a:endParaRPr lang="en-US" b="1" baseline="30000" dirty="0"/>
          </a:p>
        </p:txBody>
      </p:sp>
      <p:sp>
        <p:nvSpPr>
          <p:cNvPr id="67" name="Rectangle 66"/>
          <p:cNvSpPr/>
          <p:nvPr/>
        </p:nvSpPr>
        <p:spPr>
          <a:xfrm>
            <a:off x="7072330" y="714356"/>
            <a:ext cx="500066" cy="4237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 rot="10800000" flipV="1">
            <a:off x="6929454" y="35716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1450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69" name="TextBox 68"/>
          <p:cNvSpPr txBox="1"/>
          <p:nvPr/>
        </p:nvSpPr>
        <p:spPr>
          <a:xfrm rot="16200000">
            <a:off x="6820410" y="5281634"/>
            <a:ext cx="96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Gypsum</a:t>
            </a:r>
            <a:endParaRPr lang="en-US" b="1" dirty="0"/>
          </a:p>
        </p:txBody>
      </p:sp>
      <p:sp>
        <p:nvSpPr>
          <p:cNvPr id="71" name="Rectangle 70"/>
          <p:cNvSpPr/>
          <p:nvPr/>
        </p:nvSpPr>
        <p:spPr>
          <a:xfrm>
            <a:off x="3786182" y="2071678"/>
            <a:ext cx="500066" cy="2879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3533806" y="5253012"/>
            <a:ext cx="1151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Feldspar   </a:t>
            </a:r>
          </a:p>
          <a:p>
            <a:r>
              <a:rPr lang="sr-Latn-RS" b="1" dirty="0" smtClean="0"/>
              <a:t>(Albite)</a:t>
            </a:r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4500562" y="1285860"/>
            <a:ext cx="500066" cy="3665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 rot="10800000" flipV="1">
            <a:off x="3571868" y="1785926"/>
            <a:ext cx="1357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b="1" dirty="0" smtClean="0"/>
              <a:t>1200</a:t>
            </a:r>
            <a:r>
              <a:rPr lang="en-US" sz="1600" b="1" baseline="30000" dirty="0" smtClean="0"/>
              <a:t>0</a:t>
            </a:r>
            <a:endParaRPr lang="en-US" sz="1600" b="1" baseline="-25000" dirty="0"/>
          </a:p>
        </p:txBody>
      </p:sp>
      <p:sp>
        <p:nvSpPr>
          <p:cNvPr id="50" name="TextBox 49"/>
          <p:cNvSpPr txBox="1"/>
          <p:nvPr/>
        </p:nvSpPr>
        <p:spPr>
          <a:xfrm rot="10800000" flipV="1">
            <a:off x="4357686" y="9286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1340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66" name="TextBox 65"/>
          <p:cNvSpPr txBox="1"/>
          <p:nvPr/>
        </p:nvSpPr>
        <p:spPr>
          <a:xfrm rot="16200000">
            <a:off x="4345945" y="5298129"/>
            <a:ext cx="82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/>
              <a:t>Calcite</a:t>
            </a:r>
            <a:endParaRPr lang="en-US" b="1" dirty="0"/>
          </a:p>
        </p:txBody>
      </p:sp>
      <p:sp>
        <p:nvSpPr>
          <p:cNvPr id="70" name="Oval 69"/>
          <p:cNvSpPr/>
          <p:nvPr/>
        </p:nvSpPr>
        <p:spPr>
          <a:xfrm>
            <a:off x="1571604" y="285728"/>
            <a:ext cx="3714776" cy="63579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786446" y="-714404"/>
            <a:ext cx="3714776" cy="67151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1785918" y="357166"/>
            <a:ext cx="7358082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85918" y="1214422"/>
            <a:ext cx="7358082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 rot="10800000" flipV="1">
            <a:off x="2428860" y="10001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1350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  <p:sp>
        <p:nvSpPr>
          <p:cNvPr id="81" name="TextBox 80"/>
          <p:cNvSpPr txBox="1"/>
          <p:nvPr/>
        </p:nvSpPr>
        <p:spPr>
          <a:xfrm rot="10800000" flipV="1">
            <a:off x="4429124" y="14285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/>
              <a:t>1650</a:t>
            </a:r>
            <a:r>
              <a:rPr lang="en-US" b="1" baseline="30000" dirty="0" smtClean="0"/>
              <a:t>0</a:t>
            </a:r>
            <a:endParaRPr lang="en-US" b="1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54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nicko</cp:lastModifiedBy>
  <cp:revision>18</cp:revision>
  <dcterms:created xsi:type="dcterms:W3CDTF">2015-07-28T19:56:04Z</dcterms:created>
  <dcterms:modified xsi:type="dcterms:W3CDTF">2017-06-13T12:41:05Z</dcterms:modified>
</cp:coreProperties>
</file>