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0" r:id="rId4"/>
    <p:sldId id="257" r:id="rId5"/>
    <p:sldId id="258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EB4F-D68F-4AC3-9502-4DC2638F86D2}" type="datetimeFigureOut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4500-BA4F-4091-90D2-6C3908BD40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nricafe.com/2015/04/sandstorm-envelops-qatar-schools-closed-zero-visibilit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Dust forecast – 1 Apr 2015 dust storm Doha case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i="1" dirty="0" smtClean="0"/>
              <a:t>Slobodan </a:t>
            </a:r>
            <a:r>
              <a:rPr lang="en-US" sz="3200" i="1" dirty="0" smtClean="0"/>
              <a:t>Nickovic</a:t>
            </a:r>
            <a:r>
              <a:rPr lang="sr-Latn-RS" sz="3200" i="1" dirty="0" smtClean="0"/>
              <a:t/>
            </a:r>
            <a:br>
              <a:rPr lang="sr-Latn-RS" sz="3200" i="1" dirty="0" smtClean="0"/>
            </a:br>
            <a:r>
              <a:rPr lang="sr-Latn-RS" sz="3200" b="1" i="1" dirty="0" smtClean="0">
                <a:solidFill>
                  <a:srgbClr val="FF0000"/>
                </a:solidFill>
              </a:rPr>
              <a:t>(for internal use only)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Dust model – Dust </a:t>
            </a:r>
            <a:r>
              <a:rPr lang="en-US" sz="2400" dirty="0"/>
              <a:t>R</a:t>
            </a:r>
            <a:r>
              <a:rPr lang="en-US" sz="2400" dirty="0" smtClean="0"/>
              <a:t>egional </a:t>
            </a:r>
            <a:r>
              <a:rPr lang="en-US" sz="2400" dirty="0"/>
              <a:t>A</a:t>
            </a:r>
            <a:r>
              <a:rPr lang="en-US" sz="2400" dirty="0" smtClean="0"/>
              <a:t>tmospheric Model (Nickovic et al, 2001; Vukovic et al, 2014)</a:t>
            </a:r>
          </a:p>
          <a:p>
            <a:r>
              <a:rPr lang="en-US" sz="2400" dirty="0" smtClean="0"/>
              <a:t>Horizontal resolution – 0.25 deg; 28 vertical levels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ha_cros_18ut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Rectangle 4"/>
          <p:cNvSpPr/>
          <p:nvPr/>
        </p:nvSpPr>
        <p:spPr>
          <a:xfrm>
            <a:off x="428596" y="6027003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 smtClean="0">
                <a:solidFill>
                  <a:srgbClr val="002060"/>
                </a:solidFill>
              </a:rPr>
              <a:t>Dust concentration in the W-E section crossing at 25.3</a:t>
            </a:r>
            <a:r>
              <a:rPr lang="en-AU" b="1" baseline="30000" dirty="0" smtClean="0">
                <a:solidFill>
                  <a:srgbClr val="002060"/>
                </a:solidFill>
              </a:rPr>
              <a:t>o</a:t>
            </a:r>
            <a:r>
              <a:rPr lang="en-AU" b="1" dirty="0" smtClean="0">
                <a:solidFill>
                  <a:srgbClr val="002060"/>
                </a:solidFill>
              </a:rPr>
              <a:t>  cross section dust load     (µg m</a:t>
            </a:r>
            <a:r>
              <a:rPr lang="en-AU" b="1" baseline="30000" dirty="0" smtClean="0">
                <a:solidFill>
                  <a:srgbClr val="002060"/>
                </a:solidFill>
              </a:rPr>
              <a:t>-3</a:t>
            </a:r>
            <a:r>
              <a:rPr lang="en-AU" b="1" dirty="0" smtClean="0">
                <a:solidFill>
                  <a:srgbClr val="002060"/>
                </a:solidFill>
              </a:rPr>
              <a:t>) forecast valid at </a:t>
            </a:r>
            <a:r>
              <a:rPr lang="en-AU" b="1" dirty="0" smtClean="0">
                <a:solidFill>
                  <a:srgbClr val="FF0000"/>
                </a:solidFill>
              </a:rPr>
              <a:t>18UTC  01 Apr 2015</a:t>
            </a:r>
            <a:r>
              <a:rPr lang="en-AU" b="1" dirty="0" smtClean="0">
                <a:solidFill>
                  <a:srgbClr val="002060"/>
                </a:solidFill>
              </a:rPr>
              <a:t>. Black lines – height in km; arrows – horizontal wind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072066" y="5529608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72396" y="264318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Doha Airport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14942" y="3071810"/>
            <a:ext cx="2714644" cy="242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ha_cros_21ut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Oval 4"/>
          <p:cNvSpPr/>
          <p:nvPr/>
        </p:nvSpPr>
        <p:spPr>
          <a:xfrm>
            <a:off x="5072066" y="5529608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72396" y="264318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Doha Airport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214942" y="3071810"/>
            <a:ext cx="2714644" cy="242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8596" y="6027003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 smtClean="0">
                <a:solidFill>
                  <a:srgbClr val="002060"/>
                </a:solidFill>
              </a:rPr>
              <a:t>Dust concentration in the W-E section crossing at 25.3</a:t>
            </a:r>
            <a:r>
              <a:rPr lang="en-AU" b="1" baseline="30000" dirty="0" smtClean="0">
                <a:solidFill>
                  <a:srgbClr val="002060"/>
                </a:solidFill>
              </a:rPr>
              <a:t>o</a:t>
            </a:r>
            <a:r>
              <a:rPr lang="en-AU" b="1" dirty="0" smtClean="0">
                <a:solidFill>
                  <a:srgbClr val="002060"/>
                </a:solidFill>
              </a:rPr>
              <a:t>  cross section dust load     (µg m</a:t>
            </a:r>
            <a:r>
              <a:rPr lang="en-AU" b="1" baseline="30000" dirty="0" smtClean="0">
                <a:solidFill>
                  <a:srgbClr val="002060"/>
                </a:solidFill>
              </a:rPr>
              <a:t>-3</a:t>
            </a:r>
            <a:r>
              <a:rPr lang="en-AU" b="1" dirty="0" smtClean="0">
                <a:solidFill>
                  <a:srgbClr val="002060"/>
                </a:solidFill>
              </a:rPr>
              <a:t>) forecast valid at </a:t>
            </a:r>
            <a:r>
              <a:rPr lang="en-AU" b="1" dirty="0" smtClean="0">
                <a:solidFill>
                  <a:srgbClr val="FF0000"/>
                </a:solidFill>
              </a:rPr>
              <a:t>21UTC  01 Apr 2015</a:t>
            </a:r>
            <a:r>
              <a:rPr lang="en-AU" b="1" dirty="0" smtClean="0">
                <a:solidFill>
                  <a:srgbClr val="002060"/>
                </a:solidFill>
              </a:rPr>
              <a:t>. Black lines – height in km; arrows – horizontal wind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ha_cros_00ut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Oval 4"/>
          <p:cNvSpPr/>
          <p:nvPr/>
        </p:nvSpPr>
        <p:spPr>
          <a:xfrm>
            <a:off x="5072066" y="5529608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72396" y="264318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Doha Airport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214942" y="3071810"/>
            <a:ext cx="2714644" cy="242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8596" y="6027003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 smtClean="0">
                <a:solidFill>
                  <a:srgbClr val="002060"/>
                </a:solidFill>
              </a:rPr>
              <a:t>Dust concentration in the W-E section crossing at 25.3</a:t>
            </a:r>
            <a:r>
              <a:rPr lang="en-AU" b="1" baseline="30000" dirty="0" smtClean="0">
                <a:solidFill>
                  <a:srgbClr val="002060"/>
                </a:solidFill>
              </a:rPr>
              <a:t>o</a:t>
            </a:r>
            <a:r>
              <a:rPr lang="en-AU" b="1" dirty="0" smtClean="0">
                <a:solidFill>
                  <a:srgbClr val="002060"/>
                </a:solidFill>
              </a:rPr>
              <a:t>  cross section dust load     (µg m</a:t>
            </a:r>
            <a:r>
              <a:rPr lang="en-AU" b="1" baseline="30000" dirty="0" smtClean="0">
                <a:solidFill>
                  <a:srgbClr val="002060"/>
                </a:solidFill>
              </a:rPr>
              <a:t>-3</a:t>
            </a:r>
            <a:r>
              <a:rPr lang="en-AU" b="1" dirty="0" smtClean="0">
                <a:solidFill>
                  <a:srgbClr val="002060"/>
                </a:solidFill>
              </a:rPr>
              <a:t>) forecast valid at </a:t>
            </a:r>
            <a:r>
              <a:rPr lang="en-AU" b="1" dirty="0" smtClean="0">
                <a:solidFill>
                  <a:srgbClr val="FF0000"/>
                </a:solidFill>
              </a:rPr>
              <a:t>00UTC  02 Apr 2015</a:t>
            </a:r>
            <a:r>
              <a:rPr lang="en-AU" b="1" dirty="0" smtClean="0">
                <a:solidFill>
                  <a:srgbClr val="002060"/>
                </a:solidFill>
              </a:rPr>
              <a:t>. Black lines – height in km; arrows – horizontal wind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ha_cros_03utc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  <p:sp>
        <p:nvSpPr>
          <p:cNvPr id="5" name="Oval 4"/>
          <p:cNvSpPr/>
          <p:nvPr/>
        </p:nvSpPr>
        <p:spPr>
          <a:xfrm>
            <a:off x="5072066" y="5529608"/>
            <a:ext cx="142876" cy="1428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72396" y="264318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Doha Airport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214942" y="3071810"/>
            <a:ext cx="2714644" cy="242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8596" y="6027003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b="1" dirty="0" smtClean="0">
                <a:solidFill>
                  <a:srgbClr val="002060"/>
                </a:solidFill>
              </a:rPr>
              <a:t>Dust concentration in the W-E section crossing at 25.3</a:t>
            </a:r>
            <a:r>
              <a:rPr lang="en-AU" b="1" baseline="30000" dirty="0" smtClean="0">
                <a:solidFill>
                  <a:srgbClr val="002060"/>
                </a:solidFill>
              </a:rPr>
              <a:t>o</a:t>
            </a:r>
            <a:r>
              <a:rPr lang="en-AU" b="1" dirty="0" smtClean="0">
                <a:solidFill>
                  <a:srgbClr val="002060"/>
                </a:solidFill>
              </a:rPr>
              <a:t>  cross section dust load      (µg m</a:t>
            </a:r>
            <a:r>
              <a:rPr lang="en-AU" b="1" baseline="30000" dirty="0" smtClean="0">
                <a:solidFill>
                  <a:srgbClr val="002060"/>
                </a:solidFill>
              </a:rPr>
              <a:t>-3</a:t>
            </a:r>
            <a:r>
              <a:rPr lang="en-AU" b="1" dirty="0" smtClean="0">
                <a:solidFill>
                  <a:srgbClr val="002060"/>
                </a:solidFill>
              </a:rPr>
              <a:t>) forecast valid at </a:t>
            </a:r>
            <a:r>
              <a:rPr lang="en-AU" b="1" dirty="0" smtClean="0">
                <a:solidFill>
                  <a:srgbClr val="FF0000"/>
                </a:solidFill>
              </a:rPr>
              <a:t>03UTC  02 Apr 2015</a:t>
            </a:r>
            <a:r>
              <a:rPr lang="en-AU" b="1" dirty="0" smtClean="0">
                <a:solidFill>
                  <a:srgbClr val="002060"/>
                </a:solidFill>
              </a:rPr>
              <a:t>. Black lines – height in km; arrows – horizontal wind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l_2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304" y="1600200"/>
            <a:ext cx="5813392" cy="4525963"/>
          </a:xfrm>
        </p:spPr>
      </p:pic>
      <p:sp>
        <p:nvSpPr>
          <p:cNvPr id="7" name="Rectangle 6"/>
          <p:cNvSpPr/>
          <p:nvPr/>
        </p:nvSpPr>
        <p:spPr>
          <a:xfrm>
            <a:off x="1500166" y="6000768"/>
            <a:ext cx="6072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b="1" dirty="0" smtClean="0">
                <a:solidFill>
                  <a:srgbClr val="002060"/>
                </a:solidFill>
              </a:rPr>
              <a:t>Vertical dust load (µg m</a:t>
            </a:r>
            <a:r>
              <a:rPr lang="en-AU" sz="2400" b="1" baseline="30000" dirty="0" smtClean="0">
                <a:solidFill>
                  <a:srgbClr val="002060"/>
                </a:solidFill>
              </a:rPr>
              <a:t>-2</a:t>
            </a:r>
            <a:r>
              <a:rPr lang="en-AU" sz="2400" b="1" dirty="0" smtClean="0">
                <a:solidFill>
                  <a:srgbClr val="002060"/>
                </a:solidFill>
              </a:rPr>
              <a:t>) forecast valid at 21UTC  01 Apr 2015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Sandstorm envelops Qatar</a:t>
            </a:r>
            <a:endParaRPr lang="en-US" dirty="0"/>
          </a:p>
        </p:txBody>
      </p:sp>
      <p:pic>
        <p:nvPicPr>
          <p:cNvPr id="4" name="Content Placeholder 3" descr="Dust-Stor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899566"/>
            <a:ext cx="8229600" cy="392723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208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Dust forecast – 1 Apr 2015 dust storm Doha case  Slobodan Nickovic (for internal use only)</vt:lpstr>
      <vt:lpstr>Slide 2</vt:lpstr>
      <vt:lpstr>Slide 3</vt:lpstr>
      <vt:lpstr>Slide 4</vt:lpstr>
      <vt:lpstr>Slide 5</vt:lpstr>
      <vt:lpstr>Slide 6</vt:lpstr>
      <vt:lpstr>Sandstorm envelops Qatar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Dust forecast – 1 Apr 2015 dust storm Doha case  Slobodan Nickovic</dc:title>
  <dc:creator>user</dc:creator>
  <cp:lastModifiedBy>nicko</cp:lastModifiedBy>
  <cp:revision>3</cp:revision>
  <dcterms:created xsi:type="dcterms:W3CDTF">2015-04-19T18:35:37Z</dcterms:created>
  <dcterms:modified xsi:type="dcterms:W3CDTF">2017-06-02T21:57:39Z</dcterms:modified>
</cp:coreProperties>
</file>