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7542" autoAdjust="0"/>
    <p:restoredTop sz="94660"/>
  </p:normalViewPr>
  <p:slideViewPr>
    <p:cSldViewPr>
      <p:cViewPr>
        <p:scale>
          <a:sx n="120" d="100"/>
          <a:sy n="120" d="100"/>
        </p:scale>
        <p:origin x="-730" y="5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83ABF-1E6F-45BC-BCC4-18DE08A82A6B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B146-04D5-4393-A598-56DE4196B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83ABF-1E6F-45BC-BCC4-18DE08A82A6B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B146-04D5-4393-A598-56DE4196B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83ABF-1E6F-45BC-BCC4-18DE08A82A6B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B146-04D5-4393-A598-56DE4196B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83ABF-1E6F-45BC-BCC4-18DE08A82A6B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B146-04D5-4393-A598-56DE4196B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83ABF-1E6F-45BC-BCC4-18DE08A82A6B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B146-04D5-4393-A598-56DE4196B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83ABF-1E6F-45BC-BCC4-18DE08A82A6B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B146-04D5-4393-A598-56DE4196B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83ABF-1E6F-45BC-BCC4-18DE08A82A6B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B146-04D5-4393-A598-56DE4196B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83ABF-1E6F-45BC-BCC4-18DE08A82A6B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B146-04D5-4393-A598-56DE4196B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83ABF-1E6F-45BC-BCC4-18DE08A82A6B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B146-04D5-4393-A598-56DE4196B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83ABF-1E6F-45BC-BCC4-18DE08A82A6B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B146-04D5-4393-A598-56DE4196B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83ABF-1E6F-45BC-BCC4-18DE08A82A6B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B146-04D5-4393-A598-56DE4196B8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83ABF-1E6F-45BC-BCC4-18DE08A82A6B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EB146-04D5-4393-A598-56DE4196B87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9055" y="1142984"/>
            <a:ext cx="4354779" cy="3242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2143108" y="3286124"/>
            <a:ext cx="142876" cy="142876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295508" y="3438524"/>
            <a:ext cx="142876" cy="142876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47908" y="3590924"/>
            <a:ext cx="142876" cy="142876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929190" y="2786058"/>
            <a:ext cx="142876" cy="142876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000628" y="3214686"/>
            <a:ext cx="142876" cy="142876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000628" y="3786190"/>
            <a:ext cx="142876" cy="142876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643570" y="3857628"/>
            <a:ext cx="142876" cy="142876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000760" y="3571876"/>
            <a:ext cx="142876" cy="142876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215074" y="2786058"/>
            <a:ext cx="142876" cy="142876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357818" y="3571876"/>
            <a:ext cx="142876" cy="142876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nicko</dc:creator>
  <cp:lastModifiedBy>nicko</cp:lastModifiedBy>
  <cp:revision>1</cp:revision>
  <dcterms:created xsi:type="dcterms:W3CDTF">2020-04-16T19:16:14Z</dcterms:created>
  <dcterms:modified xsi:type="dcterms:W3CDTF">2020-04-16T19:23:04Z</dcterms:modified>
</cp:coreProperties>
</file>