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583" autoAdjust="0"/>
    <p:restoredTop sz="94660"/>
  </p:normalViewPr>
  <p:slideViewPr>
    <p:cSldViewPr>
      <p:cViewPr varScale="1">
        <p:scale>
          <a:sx n="84" d="100"/>
          <a:sy n="84" d="100"/>
        </p:scale>
        <p:origin x="-1867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0E7FB-1B54-43F4-8126-E0AF99E69B64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80FD8-37C6-4CD9-AACB-34BC14EA6D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OLI\claysiltsand.ovsh\clay-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0"/>
            <a:ext cx="3438144" cy="2721864"/>
          </a:xfrm>
          <a:prstGeom prst="rect">
            <a:avLst/>
          </a:prstGeom>
          <a:noFill/>
        </p:spPr>
      </p:pic>
      <p:pic>
        <p:nvPicPr>
          <p:cNvPr id="1030" name="Picture 6" descr="E:\OLI\claysiltsand.ovsh\silt-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0"/>
            <a:ext cx="3438144" cy="2721864"/>
          </a:xfrm>
          <a:prstGeom prst="rect">
            <a:avLst/>
          </a:prstGeom>
          <a:noFill/>
        </p:spPr>
      </p:pic>
      <p:pic>
        <p:nvPicPr>
          <p:cNvPr id="1031" name="Picture 7" descr="E:\OLI\claysiltsand.ovsh\sand-o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3286124"/>
            <a:ext cx="3438144" cy="2721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nicko</dc:creator>
  <cp:lastModifiedBy>nicko</cp:lastModifiedBy>
  <cp:revision>1</cp:revision>
  <dcterms:created xsi:type="dcterms:W3CDTF">2020-03-26T19:34:34Z</dcterms:created>
  <dcterms:modified xsi:type="dcterms:W3CDTF">2020-03-26T19:37:31Z</dcterms:modified>
</cp:coreProperties>
</file>