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23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57BCF-12F3-4749-B0F0-122CED5FB5C1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7EE33-E492-4C8F-AE85-2B0A83C55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0"/>
            <a:ext cx="715645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nicko</dc:creator>
  <cp:lastModifiedBy>nicko</cp:lastModifiedBy>
  <cp:revision>3</cp:revision>
  <dcterms:created xsi:type="dcterms:W3CDTF">2020-04-27T11:26:37Z</dcterms:created>
  <dcterms:modified xsi:type="dcterms:W3CDTF">2020-05-13T20:53:32Z</dcterms:modified>
</cp:coreProperties>
</file>