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5381" autoAdjust="0"/>
    <p:restoredTop sz="94660"/>
  </p:normalViewPr>
  <p:slideViewPr>
    <p:cSldViewPr>
      <p:cViewPr>
        <p:scale>
          <a:sx n="110" d="100"/>
          <a:sy n="110" d="100"/>
        </p:scale>
        <p:origin x="-112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D996-7448-4435-89D9-AF70D0EFB90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271A-E60D-4139-B50A-FFC2BF98D8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D996-7448-4435-89D9-AF70D0EFB90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271A-E60D-4139-B50A-FFC2BF98D8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D996-7448-4435-89D9-AF70D0EFB90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271A-E60D-4139-B50A-FFC2BF98D8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D996-7448-4435-89D9-AF70D0EFB90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271A-E60D-4139-B50A-FFC2BF98D8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D996-7448-4435-89D9-AF70D0EFB90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271A-E60D-4139-B50A-FFC2BF98D8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D996-7448-4435-89D9-AF70D0EFB90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271A-E60D-4139-B50A-FFC2BF98D8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D996-7448-4435-89D9-AF70D0EFB90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271A-E60D-4139-B50A-FFC2BF98D8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D996-7448-4435-89D9-AF70D0EFB90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271A-E60D-4139-B50A-FFC2BF98D8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D996-7448-4435-89D9-AF70D0EFB90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271A-E60D-4139-B50A-FFC2BF98D8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D996-7448-4435-89D9-AF70D0EFB90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271A-E60D-4139-B50A-FFC2BF98D8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D996-7448-4435-89D9-AF70D0EFB90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271A-E60D-4139-B50A-FFC2BF98D8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AD996-7448-4435-89D9-AF70D0EFB90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B271A-E60D-4139-B50A-FFC2BF98D8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91821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>
            <a:off x="5715008" y="1214422"/>
            <a:ext cx="1428760" cy="5000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142976" y="4857760"/>
            <a:ext cx="6770696" cy="181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5429288" cy="260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5" y="2651038"/>
            <a:ext cx="5857916" cy="261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nicko</dc:creator>
  <cp:lastModifiedBy>nicko</cp:lastModifiedBy>
  <cp:revision>1</cp:revision>
  <dcterms:created xsi:type="dcterms:W3CDTF">2020-04-23T18:09:37Z</dcterms:created>
  <dcterms:modified xsi:type="dcterms:W3CDTF">2020-04-23T19:11:18Z</dcterms:modified>
</cp:coreProperties>
</file>