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397" autoAdjust="0"/>
    <p:restoredTop sz="94660"/>
  </p:normalViewPr>
  <p:slideViewPr>
    <p:cSldViewPr>
      <p:cViewPr>
        <p:scale>
          <a:sx n="120" d="100"/>
          <a:sy n="120" d="100"/>
        </p:scale>
        <p:origin x="-610" y="7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DB3DB-D240-4CDA-904F-235E2CE332D4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E7647-FAA3-4450-A726-B7A48AC74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E7647-FAA3-4450-A726-B7A48AC74BE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807A-87FF-411E-84FE-DF1F5CC7FA1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6A1B-15F7-448B-8C58-6A9F98BC4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807A-87FF-411E-84FE-DF1F5CC7FA1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6A1B-15F7-448B-8C58-6A9F98BC4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807A-87FF-411E-84FE-DF1F5CC7FA1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6A1B-15F7-448B-8C58-6A9F98BC4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807A-87FF-411E-84FE-DF1F5CC7FA1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6A1B-15F7-448B-8C58-6A9F98BC4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807A-87FF-411E-84FE-DF1F5CC7FA1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6A1B-15F7-448B-8C58-6A9F98BC4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807A-87FF-411E-84FE-DF1F5CC7FA1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6A1B-15F7-448B-8C58-6A9F98BC4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807A-87FF-411E-84FE-DF1F5CC7FA1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6A1B-15F7-448B-8C58-6A9F98BC4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807A-87FF-411E-84FE-DF1F5CC7FA1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6A1B-15F7-448B-8C58-6A9F98BC4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807A-87FF-411E-84FE-DF1F5CC7FA1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6A1B-15F7-448B-8C58-6A9F98BC4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807A-87FF-411E-84FE-DF1F5CC7FA1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6A1B-15F7-448B-8C58-6A9F98BC4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807A-87FF-411E-84FE-DF1F5CC7FA1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56A1B-15F7-448B-8C58-6A9F98BC4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4807A-87FF-411E-84FE-DF1F5CC7FA11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56A1B-15F7-448B-8C58-6A9F98BC45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214422"/>
            <a:ext cx="3286116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214422"/>
            <a:ext cx="2214577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214422"/>
            <a:ext cx="228601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43372" y="2857496"/>
            <a:ext cx="185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 smtClean="0"/>
              <a:t>Mace Head 24-27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5" cstate="print"/>
          <a:srcRect r="27834"/>
          <a:stretch>
            <a:fillRect/>
          </a:stretch>
        </p:blipFill>
        <p:spPr bwMode="auto">
          <a:xfrm>
            <a:off x="6929454" y="1214422"/>
            <a:ext cx="2052032" cy="137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4286248" y="1500174"/>
            <a:ext cx="2071702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86380" y="257174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 smtClean="0"/>
              <a:t>26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5720" y="257174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 smtClean="0"/>
              <a:t>24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214678" y="257174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 smtClean="0"/>
              <a:t>25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143768" y="257174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b="1" dirty="0" smtClean="0"/>
              <a:t>27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5720" y="357166"/>
            <a:ext cx="3296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https://e-profile.eu/#/cm_profile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643314"/>
            <a:ext cx="2179723" cy="263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3813048" cy="13319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43182"/>
            <a:ext cx="3799032" cy="133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0504"/>
            <a:ext cx="3806952" cy="1344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2786058"/>
            <a:ext cx="1014993" cy="120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2786058"/>
            <a:ext cx="1036239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500694" y="2428868"/>
            <a:ext cx="1048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400" dirty="0" smtClean="0"/>
              <a:t>12:00 25.10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6572264" y="2428868"/>
            <a:ext cx="1048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400" dirty="0" smtClean="0"/>
              <a:t>00:00 26.10</a:t>
            </a:r>
            <a:endParaRPr lang="en-US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7" y="2786058"/>
            <a:ext cx="103840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4286248" y="2500306"/>
            <a:ext cx="1048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400" dirty="0" smtClean="0"/>
              <a:t>00:00 25.10</a:t>
            </a:r>
            <a:endParaRPr lang="en-US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2" y="1142984"/>
            <a:ext cx="1097272" cy="128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01674" y="1197895"/>
            <a:ext cx="1027714" cy="123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4143372" y="785794"/>
            <a:ext cx="1048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400" dirty="0" smtClean="0"/>
              <a:t>00:00 25.10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5357818" y="785794"/>
            <a:ext cx="1048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400" dirty="0" smtClean="0"/>
              <a:t>00:00 25.10</a:t>
            </a:r>
            <a:endParaRPr lang="en-US" sz="14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29256" y="4357694"/>
            <a:ext cx="1165805" cy="132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43702" y="4357694"/>
            <a:ext cx="1028869" cy="1230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5500694" y="4071942"/>
            <a:ext cx="1048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400" dirty="0" smtClean="0"/>
              <a:t>12:00 25.10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6715140" y="4071942"/>
            <a:ext cx="1048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400" dirty="0" smtClean="0"/>
              <a:t>18:00 25.10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27</Words>
  <Application>Microsoft Office PowerPoint</Application>
  <PresentationFormat>On-screen Show (4:3)</PresentationFormat>
  <Paragraphs>14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nicko</dc:creator>
  <cp:lastModifiedBy>nicko</cp:lastModifiedBy>
  <cp:revision>5</cp:revision>
  <dcterms:created xsi:type="dcterms:W3CDTF">2020-04-15T11:26:43Z</dcterms:created>
  <dcterms:modified xsi:type="dcterms:W3CDTF">2020-05-13T20:55:52Z</dcterms:modified>
</cp:coreProperties>
</file>