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5" r:id="rId2"/>
    <p:sldId id="266" r:id="rId3"/>
    <p:sldId id="256" r:id="rId4"/>
    <p:sldId id="267" r:id="rId5"/>
    <p:sldId id="263" r:id="rId6"/>
    <p:sldId id="268" r:id="rId7"/>
    <p:sldId id="269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0397" autoAdjust="0"/>
    <p:restoredTop sz="94660"/>
  </p:normalViewPr>
  <p:slideViewPr>
    <p:cSldViewPr>
      <p:cViewPr varScale="1">
        <p:scale>
          <a:sx n="84" d="100"/>
          <a:sy n="84" d="100"/>
        </p:scale>
        <p:origin x="-164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8DB3DB-D240-4CDA-904F-235E2CE332D4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8E7647-FAA3-4450-A726-B7A48AC74B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2559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807A-87FF-411E-84FE-DF1F5CC7FA11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56A1B-15F7-448B-8C58-6A9F98BC45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807A-87FF-411E-84FE-DF1F5CC7FA11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56A1B-15F7-448B-8C58-6A9F98BC45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807A-87FF-411E-84FE-DF1F5CC7FA11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56A1B-15F7-448B-8C58-6A9F98BC45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807A-87FF-411E-84FE-DF1F5CC7FA11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56A1B-15F7-448B-8C58-6A9F98BC45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807A-87FF-411E-84FE-DF1F5CC7FA11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56A1B-15F7-448B-8C58-6A9F98BC45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807A-87FF-411E-84FE-DF1F5CC7FA11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56A1B-15F7-448B-8C58-6A9F98BC45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807A-87FF-411E-84FE-DF1F5CC7FA11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56A1B-15F7-448B-8C58-6A9F98BC45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807A-87FF-411E-84FE-DF1F5CC7FA11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56A1B-15F7-448B-8C58-6A9F98BC45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807A-87FF-411E-84FE-DF1F5CC7FA11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56A1B-15F7-448B-8C58-6A9F98BC45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807A-87FF-411E-84FE-DF1F5CC7FA11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56A1B-15F7-448B-8C58-6A9F98BC45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807A-87FF-411E-84FE-DF1F5CC7FA11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56A1B-15F7-448B-8C58-6A9F98BC45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4807A-87FF-411E-84FE-DF1F5CC7FA11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56A1B-15F7-448B-8C58-6A9F98BC459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20/09/2018</a:t>
            </a:r>
            <a:endParaRPr lang="en-US" dirty="0"/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0000" y="720000"/>
            <a:ext cx="7200000" cy="2916000"/>
          </a:xfrm>
          <a:prstGeom prst="rect">
            <a:avLst/>
          </a:prstGeom>
        </p:spPr>
      </p:pic>
      <p:pic>
        <p:nvPicPr>
          <p:cNvPr id="10" name="Picture 9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0000" y="3600000"/>
            <a:ext cx="7200000" cy="2916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199333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MODIS-Aqua</a:t>
            </a:r>
            <a:endParaRPr lang="el-GR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4873334"/>
            <a:ext cx="1584176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MODIS-Terra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xmlns="" val="1727889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21/09/2018</a:t>
            </a:r>
            <a:endParaRPr lang="en-US" dirty="0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0000" y="3600000"/>
            <a:ext cx="7200000" cy="2916000"/>
          </a:xfrm>
          <a:prstGeom prst="rect">
            <a:avLst/>
          </a:prstGeom>
        </p:spPr>
      </p:pic>
      <p:pic>
        <p:nvPicPr>
          <p:cNvPr id="5" name="Picture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0000" y="720000"/>
            <a:ext cx="7200000" cy="2916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99333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MODIS-Aqua</a:t>
            </a:r>
            <a:endParaRPr lang="el-GR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4873334"/>
            <a:ext cx="1584176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MODIS-Terra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xmlns="" val="313836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/>
          <a:srcRect l="718" t="8592" r="65778"/>
          <a:stretch/>
        </p:blipFill>
        <p:spPr bwMode="auto">
          <a:xfrm>
            <a:off x="0" y="873388"/>
            <a:ext cx="2952328" cy="2876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24/10/2019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75" t="18100" r="8264" b="13543"/>
          <a:stretch/>
        </p:blipFill>
        <p:spPr>
          <a:xfrm>
            <a:off x="4427984" y="1556792"/>
            <a:ext cx="3081942" cy="12961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77578" y="1207785"/>
            <a:ext cx="3341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CALIPSO overpass: 2019-10-24T03-58-54ZN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144" y="2961593"/>
            <a:ext cx="3174960" cy="16459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31032" y="4591392"/>
            <a:ext cx="3174957" cy="16459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31029" y="2961593"/>
            <a:ext cx="3174960" cy="16459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47" y="4591392"/>
            <a:ext cx="3174957" cy="16459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44569" y="5157192"/>
            <a:ext cx="2998571" cy="155448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236296" y="2961593"/>
            <a:ext cx="482453" cy="164592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7650339" y="4607513"/>
            <a:ext cx="0" cy="54967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084168" y="1999131"/>
            <a:ext cx="288032" cy="23211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>
            <a:stCxn id="16" idx="2"/>
            <a:endCxn id="12" idx="0"/>
          </p:cNvCxnSpPr>
          <p:nvPr/>
        </p:nvCxnSpPr>
        <p:spPr>
          <a:xfrm>
            <a:off x="6228184" y="2231250"/>
            <a:ext cx="1249339" cy="7303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24/10/2019</a:t>
            </a:r>
            <a:endParaRPr lang="en-US" dirty="0"/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0000" y="720000"/>
            <a:ext cx="7200000" cy="2916000"/>
          </a:xfrm>
          <a:prstGeom prst="rect">
            <a:avLst/>
          </a:prstGeom>
        </p:spPr>
      </p:pic>
      <p:pic>
        <p:nvPicPr>
          <p:cNvPr id="10" name="Picture 9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0000" y="3600000"/>
            <a:ext cx="7200000" cy="2916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199333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MODIS-Aqua</a:t>
            </a:r>
            <a:endParaRPr lang="el-GR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4873334"/>
            <a:ext cx="1584176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MODIS-Terra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xmlns="" val="2297722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/>
          <a:srcRect l="718" t="8592" r="65778"/>
          <a:stretch/>
        </p:blipFill>
        <p:spPr bwMode="auto">
          <a:xfrm>
            <a:off x="0" y="873388"/>
            <a:ext cx="2952328" cy="2876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25/10/2019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0" y="1124744"/>
            <a:ext cx="3631212" cy="18824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77578" y="1207785"/>
            <a:ext cx="3341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CALIPSO overpass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: 2019-10-25T04-36-43ZN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144" y="2961593"/>
            <a:ext cx="3174960" cy="16459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31032" y="4591393"/>
            <a:ext cx="3174957" cy="16459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31029" y="2961593"/>
            <a:ext cx="3174960" cy="16459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47" y="4591393"/>
            <a:ext cx="3174957" cy="1645918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/>
          <a:srcRect l="33405" t="8592" r="33090"/>
          <a:stretch/>
        </p:blipFill>
        <p:spPr bwMode="auto">
          <a:xfrm>
            <a:off x="0" y="867584"/>
            <a:ext cx="2952328" cy="2876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5724128" y="1700808"/>
            <a:ext cx="144016" cy="216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3" idx="2"/>
          </p:cNvCxnSpPr>
          <p:nvPr/>
        </p:nvCxnSpPr>
        <p:spPr>
          <a:xfrm>
            <a:off x="5796136" y="1916832"/>
            <a:ext cx="1800200" cy="10447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596336" y="2961593"/>
            <a:ext cx="246836" cy="169154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45429" y="5085184"/>
            <a:ext cx="2998571" cy="1554480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H="1">
            <a:off x="7812360" y="4653136"/>
            <a:ext cx="0" cy="43204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96054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25/10/2019</a:t>
            </a:r>
            <a:endParaRPr lang="en-US" dirty="0"/>
          </a:p>
        </p:txBody>
      </p:sp>
      <p:pic>
        <p:nvPicPr>
          <p:cNvPr id="11" name="Picture 10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0000" y="720000"/>
            <a:ext cx="7200000" cy="2916000"/>
          </a:xfrm>
          <a:prstGeom prst="rect">
            <a:avLst/>
          </a:prstGeom>
        </p:spPr>
      </p:pic>
      <p:pic>
        <p:nvPicPr>
          <p:cNvPr id="12" name="Picture 1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0000" y="3600000"/>
            <a:ext cx="7200000" cy="2916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199333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MODIS-Aqua</a:t>
            </a:r>
            <a:endParaRPr lang="el-GR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0" y="4873334"/>
            <a:ext cx="1584176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MODIS-Terra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xmlns="" val="414240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26/10/2019</a:t>
            </a:r>
            <a:endParaRPr lang="en-US" dirty="0"/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0000" y="720000"/>
            <a:ext cx="7200000" cy="2916000"/>
          </a:xfrm>
          <a:prstGeom prst="rect">
            <a:avLst/>
          </a:prstGeom>
        </p:spPr>
      </p:pic>
      <p:pic>
        <p:nvPicPr>
          <p:cNvPr id="4" name="Picture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0000" y="3600000"/>
            <a:ext cx="7200000" cy="291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99333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MODIS-Aqua</a:t>
            </a:r>
            <a:endParaRPr lang="el-GR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873334"/>
            <a:ext cx="1584176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MODIS-Terra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xmlns="" val="4072083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27/10/2019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0" y="1124745"/>
            <a:ext cx="3631212" cy="18824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77578" y="1207785"/>
            <a:ext cx="3341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CALIPSO overpass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: 2019-10-27T13-12-30ZD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145" y="2961593"/>
            <a:ext cx="3174958" cy="16459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31032" y="4591393"/>
            <a:ext cx="3174956" cy="16459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31030" y="2961593"/>
            <a:ext cx="3174958" cy="16459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47" y="4591393"/>
            <a:ext cx="3174956" cy="16459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5260" y="5157192"/>
            <a:ext cx="2998571" cy="155448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171342" y="1846624"/>
            <a:ext cx="144016" cy="216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endCxn id="7" idx="0"/>
          </p:cNvCxnSpPr>
          <p:nvPr/>
        </p:nvCxnSpPr>
        <p:spPr>
          <a:xfrm>
            <a:off x="6315358" y="2062648"/>
            <a:ext cx="1140266" cy="8989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308304" y="2961593"/>
            <a:ext cx="316241" cy="166873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endCxn id="3" idx="0"/>
          </p:cNvCxnSpPr>
          <p:nvPr/>
        </p:nvCxnSpPr>
        <p:spPr>
          <a:xfrm>
            <a:off x="7624545" y="4630323"/>
            <a:ext cx="1" cy="5268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325123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30</Words>
  <Application>Microsoft Office PowerPoint</Application>
  <PresentationFormat>On-screen Show 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nicko</dc:creator>
  <cp:lastModifiedBy>nicko</cp:lastModifiedBy>
  <cp:revision>20</cp:revision>
  <dcterms:created xsi:type="dcterms:W3CDTF">2020-04-15T11:26:43Z</dcterms:created>
  <dcterms:modified xsi:type="dcterms:W3CDTF">2020-05-04T05:25:46Z</dcterms:modified>
</cp:coreProperties>
</file>